
<file path=[Content_Types].xml><?xml version="1.0" encoding="utf-8"?>
<Types xmlns="http://schemas.openxmlformats.org/package/2006/content-types">
  <Override PartName="/ppt/diagrams/drawing1.xml" ContentType="application/vnd.ms-office.drawingml.diagramDrawing+xml"/>
  <Default Extension="jpeg" ContentType="image/jpeg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diagrams/quickStyle1.xml" ContentType="application/vnd.openxmlformats-officedocument.drawingml.diagramStyl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diagrams/colors1.xml" ContentType="application/vnd.openxmlformats-officedocument.drawingml.diagramColor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E2A55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1"/>
    <p:restoredTop sz="94665"/>
  </p:normalViewPr>
  <p:slideViewPr>
    <p:cSldViewPr snapToGrid="0" snapToObjects="1" showGuides="1">
      <p:cViewPr varScale="1">
        <p:scale>
          <a:sx n="96" d="100"/>
          <a:sy n="96" d="100"/>
        </p:scale>
        <p:origin x="-216" y="-10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BB8F23-4F8E-E94C-82B4-9C2AA4C8D8CC}" type="doc">
      <dgm:prSet loTypeId="urn:microsoft.com/office/officeart/2005/8/layout/cycle8" loCatId="" qsTypeId="urn:microsoft.com/office/officeart/2005/8/quickstyle/simple1" qsCatId="simple" csTypeId="urn:microsoft.com/office/officeart/2005/8/colors/accent1_2" csCatId="accent1" phldr="1"/>
      <dgm:spPr/>
    </dgm:pt>
    <dgm:pt modelId="{159DAA4B-37CF-F24B-A7EB-56F741327F65}">
      <dgm:prSet phldrT="[Text]"/>
      <dgm:spPr>
        <a:solidFill>
          <a:srgbClr val="92D050"/>
        </a:solidFill>
      </dgm:spPr>
      <dgm:t>
        <a:bodyPr/>
        <a:lstStyle/>
        <a:p>
          <a:r>
            <a:rPr lang="sv-SE" dirty="0" err="1"/>
            <a:t>Vata</a:t>
          </a:r>
          <a:endParaRPr lang="sv-SE" dirty="0"/>
        </a:p>
        <a:p>
          <a:r>
            <a:rPr lang="sv-SE" dirty="0"/>
            <a:t>Lätta och rörliga energier</a:t>
          </a:r>
        </a:p>
        <a:p>
          <a:r>
            <a:rPr lang="sv-SE" dirty="0"/>
            <a:t>(vind)</a:t>
          </a:r>
        </a:p>
      </dgm:t>
    </dgm:pt>
    <dgm:pt modelId="{CCF441D7-0E77-5545-B382-719714615F94}" type="parTrans" cxnId="{F0BE7672-5855-D642-9DA5-B0ABDD32C8E8}">
      <dgm:prSet/>
      <dgm:spPr/>
      <dgm:t>
        <a:bodyPr/>
        <a:lstStyle/>
        <a:p>
          <a:endParaRPr lang="sv-SE"/>
        </a:p>
      </dgm:t>
    </dgm:pt>
    <dgm:pt modelId="{B6BD2511-F8A7-0542-802F-B9DABCF45F5A}" type="sibTrans" cxnId="{F0BE7672-5855-D642-9DA5-B0ABDD32C8E8}">
      <dgm:prSet/>
      <dgm:spPr/>
      <dgm:t>
        <a:bodyPr/>
        <a:lstStyle/>
        <a:p>
          <a:endParaRPr lang="sv-SE"/>
        </a:p>
      </dgm:t>
    </dgm:pt>
    <dgm:pt modelId="{56A8B865-5802-D049-9710-41ED51C2CCFA}">
      <dgm:prSet phldrT="[Text]"/>
      <dgm:spPr/>
      <dgm:t>
        <a:bodyPr/>
        <a:lstStyle/>
        <a:p>
          <a:r>
            <a:rPr lang="sv-SE" dirty="0" err="1"/>
            <a:t>Kapha</a:t>
          </a:r>
          <a:endParaRPr lang="sv-SE" dirty="0"/>
        </a:p>
        <a:p>
          <a:r>
            <a:rPr lang="sv-SE" dirty="0"/>
            <a:t>Tröga energier, motstånd </a:t>
          </a:r>
        </a:p>
        <a:p>
          <a:r>
            <a:rPr lang="sv-SE" dirty="0"/>
            <a:t>(vatten/jord)</a:t>
          </a:r>
        </a:p>
      </dgm:t>
    </dgm:pt>
    <dgm:pt modelId="{1B40AEE5-C850-7447-8D22-C8DAC4D221DA}" type="parTrans" cxnId="{410F4E05-1170-B34B-8DF3-1E764EE58DDE}">
      <dgm:prSet/>
      <dgm:spPr/>
      <dgm:t>
        <a:bodyPr/>
        <a:lstStyle/>
        <a:p>
          <a:endParaRPr lang="sv-SE"/>
        </a:p>
      </dgm:t>
    </dgm:pt>
    <dgm:pt modelId="{671D1CC4-1E51-9A4C-973E-0E31FAA1F259}" type="sibTrans" cxnId="{410F4E05-1170-B34B-8DF3-1E764EE58DDE}">
      <dgm:prSet/>
      <dgm:spPr/>
      <dgm:t>
        <a:bodyPr/>
        <a:lstStyle/>
        <a:p>
          <a:endParaRPr lang="sv-SE"/>
        </a:p>
      </dgm:t>
    </dgm:pt>
    <dgm:pt modelId="{30783754-D38C-C946-99D1-EBA5289500DA}">
      <dgm:prSet phldrT="[Text]"/>
      <dgm:spPr>
        <a:solidFill>
          <a:schemeClr val="accent2"/>
        </a:solidFill>
      </dgm:spPr>
      <dgm:t>
        <a:bodyPr/>
        <a:lstStyle/>
        <a:p>
          <a:r>
            <a:rPr lang="sv-SE" dirty="0" err="1"/>
            <a:t>Pitta</a:t>
          </a:r>
          <a:endParaRPr lang="sv-SE" dirty="0"/>
        </a:p>
        <a:p>
          <a:r>
            <a:rPr lang="sv-SE" dirty="0"/>
            <a:t>Varma, intensiva, transformerande energier</a:t>
          </a:r>
        </a:p>
        <a:p>
          <a:r>
            <a:rPr lang="sv-SE" dirty="0"/>
            <a:t>(eld)</a:t>
          </a:r>
        </a:p>
      </dgm:t>
    </dgm:pt>
    <dgm:pt modelId="{FE511967-CC6C-BA4B-BC6B-44EABFA22C55}" type="parTrans" cxnId="{ED56FFE1-D4D7-C749-A031-51411CEDC22A}">
      <dgm:prSet/>
      <dgm:spPr/>
      <dgm:t>
        <a:bodyPr/>
        <a:lstStyle/>
        <a:p>
          <a:endParaRPr lang="sv-SE"/>
        </a:p>
      </dgm:t>
    </dgm:pt>
    <dgm:pt modelId="{46A0C4ED-DF37-E64B-83B2-B77BC3798062}" type="sibTrans" cxnId="{ED56FFE1-D4D7-C749-A031-51411CEDC22A}">
      <dgm:prSet/>
      <dgm:spPr/>
      <dgm:t>
        <a:bodyPr/>
        <a:lstStyle/>
        <a:p>
          <a:endParaRPr lang="sv-SE"/>
        </a:p>
      </dgm:t>
    </dgm:pt>
    <dgm:pt modelId="{6C57FF44-7E37-2C4A-B905-F8945E8F3C3C}" type="pres">
      <dgm:prSet presAssocID="{EABB8F23-4F8E-E94C-82B4-9C2AA4C8D8CC}" presName="compositeShape" presStyleCnt="0">
        <dgm:presLayoutVars>
          <dgm:chMax val="7"/>
          <dgm:dir/>
          <dgm:resizeHandles val="exact"/>
        </dgm:presLayoutVars>
      </dgm:prSet>
      <dgm:spPr/>
    </dgm:pt>
    <dgm:pt modelId="{3310B4A9-3475-8A4C-A2C3-E248811A0873}" type="pres">
      <dgm:prSet presAssocID="{EABB8F23-4F8E-E94C-82B4-9C2AA4C8D8CC}" presName="wedge1" presStyleLbl="node1" presStyleIdx="0" presStyleCnt="3"/>
      <dgm:spPr/>
      <dgm:t>
        <a:bodyPr/>
        <a:lstStyle/>
        <a:p>
          <a:endParaRPr lang="sv-SE"/>
        </a:p>
      </dgm:t>
    </dgm:pt>
    <dgm:pt modelId="{0A1428F8-DC08-CF43-A93E-9C93B745F317}" type="pres">
      <dgm:prSet presAssocID="{EABB8F23-4F8E-E94C-82B4-9C2AA4C8D8CC}" presName="dummy1a" presStyleCnt="0"/>
      <dgm:spPr/>
    </dgm:pt>
    <dgm:pt modelId="{E6293F36-D670-0047-97DA-A8553DF77E31}" type="pres">
      <dgm:prSet presAssocID="{EABB8F23-4F8E-E94C-82B4-9C2AA4C8D8CC}" presName="dummy1b" presStyleCnt="0"/>
      <dgm:spPr/>
    </dgm:pt>
    <dgm:pt modelId="{B7367ADB-2773-9A49-80AB-DEBAA2E4307D}" type="pres">
      <dgm:prSet presAssocID="{EABB8F23-4F8E-E94C-82B4-9C2AA4C8D8C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8023471-592D-C042-ABB0-2C1A4C423DA1}" type="pres">
      <dgm:prSet presAssocID="{EABB8F23-4F8E-E94C-82B4-9C2AA4C8D8CC}" presName="wedge2" presStyleLbl="node1" presStyleIdx="1" presStyleCnt="3"/>
      <dgm:spPr/>
      <dgm:t>
        <a:bodyPr/>
        <a:lstStyle/>
        <a:p>
          <a:endParaRPr lang="sv-SE"/>
        </a:p>
      </dgm:t>
    </dgm:pt>
    <dgm:pt modelId="{AB65D032-EBC6-D34F-B674-3842B17679A2}" type="pres">
      <dgm:prSet presAssocID="{EABB8F23-4F8E-E94C-82B4-9C2AA4C8D8CC}" presName="dummy2a" presStyleCnt="0"/>
      <dgm:spPr/>
    </dgm:pt>
    <dgm:pt modelId="{6719B543-C6E1-614C-91FA-FE2CCF83139F}" type="pres">
      <dgm:prSet presAssocID="{EABB8F23-4F8E-E94C-82B4-9C2AA4C8D8CC}" presName="dummy2b" presStyleCnt="0"/>
      <dgm:spPr/>
    </dgm:pt>
    <dgm:pt modelId="{F64CDBAE-5FD5-D243-B6FF-BED9BE99359A}" type="pres">
      <dgm:prSet presAssocID="{EABB8F23-4F8E-E94C-82B4-9C2AA4C8D8C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2C4FDC2-9AA8-5145-A757-8569054D54EA}" type="pres">
      <dgm:prSet presAssocID="{EABB8F23-4F8E-E94C-82B4-9C2AA4C8D8CC}" presName="wedge3" presStyleLbl="node1" presStyleIdx="2" presStyleCnt="3"/>
      <dgm:spPr/>
      <dgm:t>
        <a:bodyPr/>
        <a:lstStyle/>
        <a:p>
          <a:endParaRPr lang="sv-SE"/>
        </a:p>
      </dgm:t>
    </dgm:pt>
    <dgm:pt modelId="{381266AD-2606-1647-83C6-551BA44F924E}" type="pres">
      <dgm:prSet presAssocID="{EABB8F23-4F8E-E94C-82B4-9C2AA4C8D8CC}" presName="dummy3a" presStyleCnt="0"/>
      <dgm:spPr/>
    </dgm:pt>
    <dgm:pt modelId="{4C4071AF-1949-A049-9881-E441C7C70C6F}" type="pres">
      <dgm:prSet presAssocID="{EABB8F23-4F8E-E94C-82B4-9C2AA4C8D8CC}" presName="dummy3b" presStyleCnt="0"/>
      <dgm:spPr/>
    </dgm:pt>
    <dgm:pt modelId="{0A300CAE-32E1-A244-AB4A-8E6F19018D2D}" type="pres">
      <dgm:prSet presAssocID="{EABB8F23-4F8E-E94C-82B4-9C2AA4C8D8C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1539521-5C57-9F4B-875B-47840A8A3EE0}" type="pres">
      <dgm:prSet presAssocID="{B6BD2511-F8A7-0542-802F-B9DABCF45F5A}" presName="arrowWedge1" presStyleLbl="fgSibTrans2D1" presStyleIdx="0" presStyleCnt="3"/>
      <dgm:spPr/>
    </dgm:pt>
    <dgm:pt modelId="{C4F5F175-D5BC-9F40-BD9F-F9A8DE1FBC2E}" type="pres">
      <dgm:prSet presAssocID="{671D1CC4-1E51-9A4C-973E-0E31FAA1F259}" presName="arrowWedge2" presStyleLbl="fgSibTrans2D1" presStyleIdx="1" presStyleCnt="3"/>
      <dgm:spPr/>
    </dgm:pt>
    <dgm:pt modelId="{DEB219F4-F64D-634F-ACE9-2063905DCE13}" type="pres">
      <dgm:prSet presAssocID="{46A0C4ED-DF37-E64B-83B2-B77BC3798062}" presName="arrowWedge3" presStyleLbl="fgSibTrans2D1" presStyleIdx="2" presStyleCnt="3"/>
      <dgm:spPr/>
    </dgm:pt>
  </dgm:ptLst>
  <dgm:cxnLst>
    <dgm:cxn modelId="{965B3762-6462-0142-9B19-CCCACC9D2BB7}" type="presOf" srcId="{159DAA4B-37CF-F24B-A7EB-56F741327F65}" destId="{3310B4A9-3475-8A4C-A2C3-E248811A0873}" srcOrd="0" destOrd="0" presId="urn:microsoft.com/office/officeart/2005/8/layout/cycle8"/>
    <dgm:cxn modelId="{D1A19049-6133-7F4D-9826-50B4B182B8BB}" type="presOf" srcId="{56A8B865-5802-D049-9710-41ED51C2CCFA}" destId="{08023471-592D-C042-ABB0-2C1A4C423DA1}" srcOrd="0" destOrd="0" presId="urn:microsoft.com/office/officeart/2005/8/layout/cycle8"/>
    <dgm:cxn modelId="{F0BE7672-5855-D642-9DA5-B0ABDD32C8E8}" srcId="{EABB8F23-4F8E-E94C-82B4-9C2AA4C8D8CC}" destId="{159DAA4B-37CF-F24B-A7EB-56F741327F65}" srcOrd="0" destOrd="0" parTransId="{CCF441D7-0E77-5545-B382-719714615F94}" sibTransId="{B6BD2511-F8A7-0542-802F-B9DABCF45F5A}"/>
    <dgm:cxn modelId="{8BCF40A1-03A5-0F4C-AF3E-9558975CE5FB}" type="presOf" srcId="{159DAA4B-37CF-F24B-A7EB-56F741327F65}" destId="{B7367ADB-2773-9A49-80AB-DEBAA2E4307D}" srcOrd="1" destOrd="0" presId="urn:microsoft.com/office/officeart/2005/8/layout/cycle8"/>
    <dgm:cxn modelId="{410F4E05-1170-B34B-8DF3-1E764EE58DDE}" srcId="{EABB8F23-4F8E-E94C-82B4-9C2AA4C8D8CC}" destId="{56A8B865-5802-D049-9710-41ED51C2CCFA}" srcOrd="1" destOrd="0" parTransId="{1B40AEE5-C850-7447-8D22-C8DAC4D221DA}" sibTransId="{671D1CC4-1E51-9A4C-973E-0E31FAA1F259}"/>
    <dgm:cxn modelId="{58AACBDB-4669-0E49-832E-215EA1924CA2}" type="presOf" srcId="{30783754-D38C-C946-99D1-EBA5289500DA}" destId="{0A300CAE-32E1-A244-AB4A-8E6F19018D2D}" srcOrd="1" destOrd="0" presId="urn:microsoft.com/office/officeart/2005/8/layout/cycle8"/>
    <dgm:cxn modelId="{C3CC8BD0-E7EB-4244-B632-604D0EC27BD5}" type="presOf" srcId="{EABB8F23-4F8E-E94C-82B4-9C2AA4C8D8CC}" destId="{6C57FF44-7E37-2C4A-B905-F8945E8F3C3C}" srcOrd="0" destOrd="0" presId="urn:microsoft.com/office/officeart/2005/8/layout/cycle8"/>
    <dgm:cxn modelId="{ED56FFE1-D4D7-C749-A031-51411CEDC22A}" srcId="{EABB8F23-4F8E-E94C-82B4-9C2AA4C8D8CC}" destId="{30783754-D38C-C946-99D1-EBA5289500DA}" srcOrd="2" destOrd="0" parTransId="{FE511967-CC6C-BA4B-BC6B-44EABFA22C55}" sibTransId="{46A0C4ED-DF37-E64B-83B2-B77BC3798062}"/>
    <dgm:cxn modelId="{775481AD-2C97-0E49-9E60-D10DC27B2655}" type="presOf" srcId="{30783754-D38C-C946-99D1-EBA5289500DA}" destId="{52C4FDC2-9AA8-5145-A757-8569054D54EA}" srcOrd="0" destOrd="0" presId="urn:microsoft.com/office/officeart/2005/8/layout/cycle8"/>
    <dgm:cxn modelId="{6FCF45F5-D5BE-F043-8874-70B186011660}" type="presOf" srcId="{56A8B865-5802-D049-9710-41ED51C2CCFA}" destId="{F64CDBAE-5FD5-D243-B6FF-BED9BE99359A}" srcOrd="1" destOrd="0" presId="urn:microsoft.com/office/officeart/2005/8/layout/cycle8"/>
    <dgm:cxn modelId="{D559AE52-970E-0D47-A0DF-27F8D17D8DD1}" type="presParOf" srcId="{6C57FF44-7E37-2C4A-B905-F8945E8F3C3C}" destId="{3310B4A9-3475-8A4C-A2C3-E248811A0873}" srcOrd="0" destOrd="0" presId="urn:microsoft.com/office/officeart/2005/8/layout/cycle8"/>
    <dgm:cxn modelId="{83631BDE-B16C-1246-BDBE-5C8A6E2ADAA6}" type="presParOf" srcId="{6C57FF44-7E37-2C4A-B905-F8945E8F3C3C}" destId="{0A1428F8-DC08-CF43-A93E-9C93B745F317}" srcOrd="1" destOrd="0" presId="urn:microsoft.com/office/officeart/2005/8/layout/cycle8"/>
    <dgm:cxn modelId="{FFA9B6C2-5F05-0549-B3B4-4BCA4A874BA8}" type="presParOf" srcId="{6C57FF44-7E37-2C4A-B905-F8945E8F3C3C}" destId="{E6293F36-D670-0047-97DA-A8553DF77E31}" srcOrd="2" destOrd="0" presId="urn:microsoft.com/office/officeart/2005/8/layout/cycle8"/>
    <dgm:cxn modelId="{D36E982C-9F74-794B-A947-FC1D2496FC1B}" type="presParOf" srcId="{6C57FF44-7E37-2C4A-B905-F8945E8F3C3C}" destId="{B7367ADB-2773-9A49-80AB-DEBAA2E4307D}" srcOrd="3" destOrd="0" presId="urn:microsoft.com/office/officeart/2005/8/layout/cycle8"/>
    <dgm:cxn modelId="{9AC09A4B-6255-8E4B-9CCD-41B0E82A6290}" type="presParOf" srcId="{6C57FF44-7E37-2C4A-B905-F8945E8F3C3C}" destId="{08023471-592D-C042-ABB0-2C1A4C423DA1}" srcOrd="4" destOrd="0" presId="urn:microsoft.com/office/officeart/2005/8/layout/cycle8"/>
    <dgm:cxn modelId="{DE56669B-E0CA-8143-B2C2-3A6C026A8F95}" type="presParOf" srcId="{6C57FF44-7E37-2C4A-B905-F8945E8F3C3C}" destId="{AB65D032-EBC6-D34F-B674-3842B17679A2}" srcOrd="5" destOrd="0" presId="urn:microsoft.com/office/officeart/2005/8/layout/cycle8"/>
    <dgm:cxn modelId="{8D14A97A-1A67-4B40-9705-1D27B25DBBE1}" type="presParOf" srcId="{6C57FF44-7E37-2C4A-B905-F8945E8F3C3C}" destId="{6719B543-C6E1-614C-91FA-FE2CCF83139F}" srcOrd="6" destOrd="0" presId="urn:microsoft.com/office/officeart/2005/8/layout/cycle8"/>
    <dgm:cxn modelId="{DC23158D-629A-6E43-8D40-7ABB5C8E9BEC}" type="presParOf" srcId="{6C57FF44-7E37-2C4A-B905-F8945E8F3C3C}" destId="{F64CDBAE-5FD5-D243-B6FF-BED9BE99359A}" srcOrd="7" destOrd="0" presId="urn:microsoft.com/office/officeart/2005/8/layout/cycle8"/>
    <dgm:cxn modelId="{91922806-89FB-0149-9542-8B89DAB60E1A}" type="presParOf" srcId="{6C57FF44-7E37-2C4A-B905-F8945E8F3C3C}" destId="{52C4FDC2-9AA8-5145-A757-8569054D54EA}" srcOrd="8" destOrd="0" presId="urn:microsoft.com/office/officeart/2005/8/layout/cycle8"/>
    <dgm:cxn modelId="{009655A5-9E7A-9C4A-A1C2-9E9218F9B30D}" type="presParOf" srcId="{6C57FF44-7E37-2C4A-B905-F8945E8F3C3C}" destId="{381266AD-2606-1647-83C6-551BA44F924E}" srcOrd="9" destOrd="0" presId="urn:microsoft.com/office/officeart/2005/8/layout/cycle8"/>
    <dgm:cxn modelId="{DD46E0C7-421B-BE41-B171-4A9600929A8D}" type="presParOf" srcId="{6C57FF44-7E37-2C4A-B905-F8945E8F3C3C}" destId="{4C4071AF-1949-A049-9881-E441C7C70C6F}" srcOrd="10" destOrd="0" presId="urn:microsoft.com/office/officeart/2005/8/layout/cycle8"/>
    <dgm:cxn modelId="{FDA0B840-3446-764E-A246-2031FEF99C60}" type="presParOf" srcId="{6C57FF44-7E37-2C4A-B905-F8945E8F3C3C}" destId="{0A300CAE-32E1-A244-AB4A-8E6F19018D2D}" srcOrd="11" destOrd="0" presId="urn:microsoft.com/office/officeart/2005/8/layout/cycle8"/>
    <dgm:cxn modelId="{173B63E8-5E58-824E-94F2-E3A44414BE26}" type="presParOf" srcId="{6C57FF44-7E37-2C4A-B905-F8945E8F3C3C}" destId="{01539521-5C57-9F4B-875B-47840A8A3EE0}" srcOrd="12" destOrd="0" presId="urn:microsoft.com/office/officeart/2005/8/layout/cycle8"/>
    <dgm:cxn modelId="{8A99EF8E-FC73-1145-8619-9219633E1105}" type="presParOf" srcId="{6C57FF44-7E37-2C4A-B905-F8945E8F3C3C}" destId="{C4F5F175-D5BC-9F40-BD9F-F9A8DE1FBC2E}" srcOrd="13" destOrd="0" presId="urn:microsoft.com/office/officeart/2005/8/layout/cycle8"/>
    <dgm:cxn modelId="{37C226F1-D119-A740-A3CA-7786118FA3C7}" type="presParOf" srcId="{6C57FF44-7E37-2C4A-B905-F8945E8F3C3C}" destId="{DEB219F4-F64D-634F-ACE9-2063905DCE13}" srcOrd="14" destOrd="0" presId="urn:microsoft.com/office/officeart/2005/8/layout/cycle8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10B4A9-3475-8A4C-A2C3-E248811A0873}">
      <dsp:nvSpPr>
        <dsp:cNvPr id="0" name=""/>
        <dsp:cNvSpPr/>
      </dsp:nvSpPr>
      <dsp:spPr>
        <a:xfrm>
          <a:off x="1297447" y="338783"/>
          <a:ext cx="4378128" cy="4378128"/>
        </a:xfrm>
        <a:prstGeom prst="pie">
          <a:avLst>
            <a:gd name="adj1" fmla="val 16200000"/>
            <a:gd name="adj2" fmla="val 180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 dirty="0" err="1"/>
            <a:t>Vata</a:t>
          </a:r>
          <a:endParaRPr lang="sv-SE" sz="1500" kern="1200" dirty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 dirty="0"/>
            <a:t>Lätta och rörliga energier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 dirty="0"/>
            <a:t>(vind)</a:t>
          </a:r>
        </a:p>
      </dsp:txBody>
      <dsp:txXfrm>
        <a:off x="3604825" y="1266530"/>
        <a:ext cx="1563617" cy="1303014"/>
      </dsp:txXfrm>
    </dsp:sp>
    <dsp:sp modelId="{08023471-592D-C042-ABB0-2C1A4C423DA1}">
      <dsp:nvSpPr>
        <dsp:cNvPr id="0" name=""/>
        <dsp:cNvSpPr/>
      </dsp:nvSpPr>
      <dsp:spPr>
        <a:xfrm>
          <a:off x="1207278" y="495145"/>
          <a:ext cx="4378128" cy="437812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 dirty="0" err="1"/>
            <a:t>Kapha</a:t>
          </a:r>
          <a:endParaRPr lang="sv-SE" sz="1500" kern="1200" dirty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 dirty="0"/>
            <a:t>Tröga energier, motstånd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 dirty="0"/>
            <a:t>(vatten/jord)</a:t>
          </a:r>
        </a:p>
      </dsp:txBody>
      <dsp:txXfrm>
        <a:off x="2249690" y="3335717"/>
        <a:ext cx="2345426" cy="1146652"/>
      </dsp:txXfrm>
    </dsp:sp>
    <dsp:sp modelId="{52C4FDC2-9AA8-5145-A757-8569054D54EA}">
      <dsp:nvSpPr>
        <dsp:cNvPr id="0" name=""/>
        <dsp:cNvSpPr/>
      </dsp:nvSpPr>
      <dsp:spPr>
        <a:xfrm>
          <a:off x="1117110" y="338783"/>
          <a:ext cx="4378128" cy="4378128"/>
        </a:xfrm>
        <a:prstGeom prst="pie">
          <a:avLst>
            <a:gd name="adj1" fmla="val 9000000"/>
            <a:gd name="adj2" fmla="val 1620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 dirty="0" err="1"/>
            <a:t>Pitta</a:t>
          </a:r>
          <a:endParaRPr lang="sv-SE" sz="1500" kern="1200" dirty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 dirty="0"/>
            <a:t>Varma, intensiva, transformerande energier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 dirty="0"/>
            <a:t>(eld)</a:t>
          </a:r>
        </a:p>
      </dsp:txBody>
      <dsp:txXfrm>
        <a:off x="1624243" y="1266530"/>
        <a:ext cx="1563617" cy="1303014"/>
      </dsp:txXfrm>
    </dsp:sp>
    <dsp:sp modelId="{01539521-5C57-9F4B-875B-47840A8A3EE0}">
      <dsp:nvSpPr>
        <dsp:cNvPr id="0" name=""/>
        <dsp:cNvSpPr/>
      </dsp:nvSpPr>
      <dsp:spPr>
        <a:xfrm>
          <a:off x="1026781" y="67756"/>
          <a:ext cx="4920182" cy="492018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5F175-D5BC-9F40-BD9F-F9A8DE1FBC2E}">
      <dsp:nvSpPr>
        <dsp:cNvPr id="0" name=""/>
        <dsp:cNvSpPr/>
      </dsp:nvSpPr>
      <dsp:spPr>
        <a:xfrm>
          <a:off x="936251" y="223841"/>
          <a:ext cx="4920182" cy="492018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219F4-F64D-634F-ACE9-2063905DCE13}">
      <dsp:nvSpPr>
        <dsp:cNvPr id="0" name=""/>
        <dsp:cNvSpPr/>
      </dsp:nvSpPr>
      <dsp:spPr>
        <a:xfrm>
          <a:off x="845721" y="67756"/>
          <a:ext cx="4920182" cy="492018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B55CD30-FB6B-CB43-B538-5C4696CF3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EF7122C-104E-064E-98FC-098398080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A95E051-5C99-5A4C-AC62-4558F0A1F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022D210-77A0-F440-B48F-CB72403D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37C42A5-E2E7-EB43-852B-232F891E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952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EE55F40-EBD9-B84A-8208-BDBF263D2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752A1E5-291D-2A4C-826F-329FE283B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1AF7D0E-0B7A-4D44-A4A3-D147251AA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6C10958-38D9-124B-90EA-A1606D493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228CE3C-F49D-654E-A902-7FC3D1332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6640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6C1160E-7D4C-DD48-9C2C-9CEBCD24A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80595A0-5395-F04E-862F-6FC7154A1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B8A89B3-23F6-3A47-BD99-81AC2B52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C26933A-02B4-944C-90F1-77A144329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8CD3ADB-903F-124D-925D-DF93AF94E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7102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2013777-B3A1-8D4C-9CAF-72E8CB203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7E99F29-FCA1-CB40-A62C-D4BE40DFC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79318A5-CA49-5549-BD6B-1917CBD0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0D3ABA2-3C21-2F47-864C-2081670A1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D134A94-96D2-BD4C-A5FF-633DCD2E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1311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C834058-D11A-0541-8DF6-F6F53B37D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0AFACF8-F599-4143-A6FE-A3DF3CF43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CC3C769-A4D4-CF43-8495-67108E8E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D2FE4AC-0557-274C-8F7F-396F88533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B6FA71C-5D05-5B4B-B7F5-6D309E6D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603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563BD9F-4C71-7D4C-8021-5DE5B3FBB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2CF2C9D-8F12-6541-9E3C-D86DB5E8B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4E4B47F-76C0-EB49-B3FA-994524DD9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59B829A-D9EB-084C-BDB3-C80C4A65F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61D95A4-B855-7545-9B3F-82A96F575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6ACE410-EE60-A94A-866F-DF07BF26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9411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9B7BC37-565C-6949-B813-F753C504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B3C2BF4-1F3E-CC42-9D44-35548559A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0697D27-BEDD-9145-80C1-65DB44911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4C53FD6-9738-084E-80E2-D040C2E46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DCF87EE-97B4-0943-A96C-B02C597F4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462FB4B-7BD5-2149-9542-3557E41F3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CA3DAC0-FE52-3148-A9BA-4C430F3E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4352BDC-21C6-7246-A3EF-3DB76B975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6762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DEDE71C-A6B5-D546-A5FC-40E58DBA4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D594494-D0CE-EE4D-88A2-C9568DCB3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61F54F1-7478-AD4C-9ECD-028688A72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4BB5039-4D63-7E4B-ACE7-BAC678DA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896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4D95D42-52C0-A044-A511-6AFF0BB7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EE2CF48-5CA1-F444-9DDB-771EDE438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D3EDC68-3E17-614D-AB8D-2CDB5592A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206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1B4230D-6F57-5243-B6A6-CFD5D5BF8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1D95A10-DDD9-6844-B315-5D6438809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9FEFBF5-F54C-D240-9C15-92E9E47FA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66A31D2-674D-864A-8EFF-ACA9D0E29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8004574-7AA8-D34B-A53A-BE9D426EF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3DB532D-B8B3-DA45-932B-758ECE56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431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E3417FE-8056-8A4D-B478-BB027BA87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7ABD6E3-E123-7A46-821B-99504B9F7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A60BE5D-80F0-3646-861C-70A2573C5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1DF82A2-B5D5-254B-960E-CF21FA565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EF7D9E6-2468-D543-A813-3D1938449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E8A4C40-AC62-DC4A-9AB7-FFC32EA6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482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62CBBB5-6346-2A4A-8FF1-EBBA07F1D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1DB9A22-F68A-0247-A3D7-C22C63CB5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E832925-762A-4545-99AF-7CEC4DF8AD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8A007-3B53-2A45-942F-14541CA40DC9}" type="datetimeFigureOut">
              <a:rPr lang="sv-SE" smtClean="0"/>
              <a:pPr/>
              <a:t>18-09-23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D1AA4B4-2A1F-C940-B977-DF2A6938B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034B793-7191-5B4F-B268-2E2AAF883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5B024-4405-7940-9032-7088CE30E93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0432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8E7B0DB-79BC-7243-88CF-9E295DED6056}"/>
              </a:ext>
            </a:extLst>
          </p:cNvPr>
          <p:cNvGrpSpPr/>
          <p:nvPr/>
        </p:nvGrpSpPr>
        <p:grpSpPr>
          <a:xfrm>
            <a:off x="141119" y="118753"/>
            <a:ext cx="11909761" cy="6657850"/>
            <a:chOff x="165959" y="106877"/>
            <a:chExt cx="11909761" cy="6657850"/>
          </a:xfrm>
        </p:grpSpPr>
        <p:graphicFrame>
          <p:nvGraphicFramePr>
            <p:cNvPr id="4" name="Diagram 3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FA05940-EFFF-1049-95EC-97BC208E326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742583"/>
                </p:ext>
              </p:extLst>
            </p:nvPr>
          </p:nvGraphicFramePr>
          <p:xfrm>
            <a:off x="2731325" y="106877"/>
            <a:ext cx="6792686" cy="5212058"/>
          </p:xfrm>
          <a:graphic>
            <a:graphicData uri="http://schemas.openxmlformats.org/drawingml/2006/diagram">
              <a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Pratbubbla 1(accentstreck) 4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268529B-E2F4-2C4C-8EE5-DC14F71B3ABA}"/>
                </a:ext>
              </a:extLst>
            </p:cNvPr>
            <p:cNvSpPr/>
            <p:nvPr/>
          </p:nvSpPr>
          <p:spPr>
            <a:xfrm>
              <a:off x="8718158" y="1128712"/>
              <a:ext cx="3357562" cy="1671637"/>
            </a:xfrm>
            <a:prstGeom prst="accentCallout1">
              <a:avLst>
                <a:gd name="adj1" fmla="val 18750"/>
                <a:gd name="adj2" fmla="val -8333"/>
                <a:gd name="adj3" fmla="val 52826"/>
                <a:gd name="adj4" fmla="val -22771"/>
              </a:avLst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200" b="1" dirty="0">
                  <a:solidFill>
                    <a:schemeClr val="tx1"/>
                  </a:solidFill>
                </a:rPr>
                <a:t>Natt/Gryning (02-06</a:t>
              </a:r>
              <a:r>
                <a:rPr lang="sv-SE" sz="1200" dirty="0">
                  <a:solidFill>
                    <a:schemeClr val="tx1"/>
                  </a:solidFill>
                </a:rPr>
                <a:t>).. Kroppens utrensning påbörjas. Uppvakning mot slutet. Meditera gärna det första du gör när du har vaknat. </a:t>
              </a:r>
            </a:p>
            <a:p>
              <a:endParaRPr lang="sv-SE" sz="1200" dirty="0">
                <a:solidFill>
                  <a:schemeClr val="tx1"/>
                </a:solidFill>
              </a:endParaRPr>
            </a:p>
            <a:p>
              <a:r>
                <a:rPr lang="sv-SE" sz="1200" b="1" dirty="0">
                  <a:solidFill>
                    <a:schemeClr val="tx1"/>
                  </a:solidFill>
                </a:rPr>
                <a:t>Eftermiddag (14-1</a:t>
              </a:r>
              <a:r>
                <a:rPr lang="sv-SE" sz="1200" dirty="0">
                  <a:solidFill>
                    <a:schemeClr val="tx1"/>
                  </a:solidFill>
                </a:rPr>
                <a:t>8). Innovativ och kreativ period. Mjuk fysisk aktivitet. Lugn yoga eller promenad.</a:t>
              </a:r>
            </a:p>
          </p:txBody>
        </p:sp>
        <p:sp>
          <p:nvSpPr>
            <p:cNvPr id="6" name="Pratbubbla 1(accentstreck) 5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8E37CD1-97C2-2740-B41E-8DE1FFF9753A}"/>
                </a:ext>
              </a:extLst>
            </p:cNvPr>
            <p:cNvSpPr/>
            <p:nvPr/>
          </p:nvSpPr>
          <p:spPr>
            <a:xfrm>
              <a:off x="4405438" y="5093090"/>
              <a:ext cx="3357562" cy="1671637"/>
            </a:xfrm>
            <a:prstGeom prst="accentCallout1">
              <a:avLst>
                <a:gd name="adj1" fmla="val 18750"/>
                <a:gd name="adj2" fmla="val -8333"/>
                <a:gd name="adj3" fmla="val -37395"/>
                <a:gd name="adj4" fmla="val 22148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200" b="1" dirty="0">
                  <a:solidFill>
                    <a:schemeClr val="tx1"/>
                  </a:solidFill>
                </a:rPr>
                <a:t>Morgon (06-10). </a:t>
              </a:r>
              <a:r>
                <a:rPr lang="sv-SE" sz="1200" dirty="0">
                  <a:solidFill>
                    <a:schemeClr val="tx1"/>
                  </a:solidFill>
                </a:rPr>
                <a:t>God uthållighet. Stark kropp. Lämpligt för kondition- och styrketräning. Lättsam och lättsmält frukost.</a:t>
              </a:r>
            </a:p>
            <a:p>
              <a:endParaRPr lang="sv-SE" sz="1200" dirty="0">
                <a:solidFill>
                  <a:schemeClr val="tx1"/>
                </a:solidFill>
              </a:endParaRPr>
            </a:p>
            <a:p>
              <a:r>
                <a:rPr lang="sv-SE" sz="1200" b="1" dirty="0">
                  <a:solidFill>
                    <a:schemeClr val="tx1"/>
                  </a:solidFill>
                </a:rPr>
                <a:t>Kväll (18-22)</a:t>
              </a:r>
              <a:r>
                <a:rPr lang="sv-SE" sz="1200" dirty="0">
                  <a:solidFill>
                    <a:schemeClr val="tx1"/>
                  </a:solidFill>
                </a:rPr>
                <a:t>. Lättsam och lättsmält middag innan </a:t>
              </a:r>
              <a:r>
                <a:rPr lang="sv-SE" sz="1200" dirty="0" err="1">
                  <a:solidFill>
                    <a:schemeClr val="tx1"/>
                  </a:solidFill>
                </a:rPr>
                <a:t>kl</a:t>
              </a:r>
              <a:r>
                <a:rPr lang="sv-SE" sz="1200" dirty="0">
                  <a:solidFill>
                    <a:schemeClr val="tx1"/>
                  </a:solidFill>
                </a:rPr>
                <a:t> 19.00. Börja varva ner för kvällen. Lugn och stillhet. Gå till sängs vid 22-tiden.</a:t>
              </a:r>
            </a:p>
          </p:txBody>
        </p:sp>
        <p:sp>
          <p:nvSpPr>
            <p:cNvPr id="7" name="Pratbubbla 1(accentstreck) 6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32A7BB2-04F2-964A-AF01-BEEA0A64AE23}"/>
                </a:ext>
              </a:extLst>
            </p:cNvPr>
            <p:cNvSpPr/>
            <p:nvPr/>
          </p:nvSpPr>
          <p:spPr>
            <a:xfrm flipH="1">
              <a:off x="165959" y="1114860"/>
              <a:ext cx="3357562" cy="1671637"/>
            </a:xfrm>
            <a:prstGeom prst="accentCallout1">
              <a:avLst>
                <a:gd name="adj1" fmla="val 18750"/>
                <a:gd name="adj2" fmla="val -8333"/>
                <a:gd name="adj3" fmla="val 52826"/>
                <a:gd name="adj4" fmla="val -22771"/>
              </a:avLst>
            </a:prstGeom>
            <a:noFill/>
            <a:ln w="9525">
              <a:solidFill>
                <a:schemeClr val="accent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200" b="1" dirty="0">
                  <a:solidFill>
                    <a:schemeClr val="tx1"/>
                  </a:solidFill>
                </a:rPr>
                <a:t>Mitt på dagen (10-14</a:t>
              </a:r>
              <a:r>
                <a:rPr lang="sv-SE" sz="1200" dirty="0">
                  <a:solidFill>
                    <a:schemeClr val="tx1"/>
                  </a:solidFill>
                </a:rPr>
                <a:t>). Ät dagens största måltid vid lunchtid. Då är matsmältningen på topp .</a:t>
              </a:r>
            </a:p>
            <a:p>
              <a:endParaRPr lang="sv-SE" sz="1200" dirty="0">
                <a:solidFill>
                  <a:schemeClr val="tx1"/>
                </a:solidFill>
              </a:endParaRPr>
            </a:p>
            <a:p>
              <a:r>
                <a:rPr lang="sv-SE" sz="1200" b="1" dirty="0">
                  <a:solidFill>
                    <a:schemeClr val="tx1"/>
                  </a:solidFill>
                </a:rPr>
                <a:t>Kväll/Natt (22-02). </a:t>
              </a:r>
              <a:r>
                <a:rPr lang="sv-SE" sz="1200" dirty="0">
                  <a:solidFill>
                    <a:schemeClr val="tx1"/>
                  </a:solidFill>
                </a:rPr>
                <a:t>Sömn! Kroppen och sinnets inre arbete med att återställa, läka och reparera. Minneslagring. Immunförsvar mm.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28110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187</Words>
  <Application>Microsoft Macintosh PowerPoint</Application>
  <PresentationFormat>Anpassad</PresentationFormat>
  <Paragraphs>18</Paragraphs>
  <Slides>1</Slides>
  <Notes>0</Notes>
  <HiddenSlides>0</HiddenSlides>
  <MMClips>0</MMClips>
  <ScaleCrop>false</ScaleCrop>
  <HeadingPairs>
    <vt:vector size="4" baseType="variant">
      <vt:variant>
        <vt:lpstr>Formgivningsmall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Lena Gummesson</dc:creator>
  <cp:lastModifiedBy>Marie-Louise Kjellström</cp:lastModifiedBy>
  <cp:revision>6</cp:revision>
  <dcterms:created xsi:type="dcterms:W3CDTF">2018-09-23T11:48:09Z</dcterms:created>
  <dcterms:modified xsi:type="dcterms:W3CDTF">2018-09-23T11:48:23Z</dcterms:modified>
</cp:coreProperties>
</file>